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5119350" cy="10691813"/>
  <p:notesSz cx="6858000" cy="9144000"/>
  <p:defaultTextStyle>
    <a:defPPr>
      <a:defRPr lang="nl-NL"/>
    </a:defPPr>
    <a:lvl1pPr marL="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00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17"/>
    <p:restoredTop sz="94667"/>
  </p:normalViewPr>
  <p:slideViewPr>
    <p:cSldViewPr snapToGrid="0">
      <p:cViewPr>
        <p:scale>
          <a:sx n="174" d="100"/>
          <a:sy n="174" d="100"/>
        </p:scale>
        <p:origin x="-14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B4C384-8A5F-D9BB-CBAD-5BDBA2B15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919" y="1749795"/>
            <a:ext cx="11339513" cy="372233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5E2F98B-FBBF-809C-B3B7-CB5F96B3A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5934B6-1DE5-EB4D-1700-CD59925D7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97F0AF-6FA7-3AAA-6700-4EF5A69B6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7FC26CA-3125-F6FA-C3CB-7DF2AC7A5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53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DC27A7-13C0-10C7-51E9-8FD589508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1FBC10F-2512-D3B4-788F-A96DB64689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4AD073-6910-E3E9-211D-53D01064B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0E47AD-A87B-4A84-1DCE-679435C3E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B1FA8D8-35AA-7A84-0231-F0BC79FF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859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1D89647-0781-EFA1-9CA7-9A757F3769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819785" y="569240"/>
            <a:ext cx="3260110" cy="9060817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2E7B1BC-F4C4-DA4F-3D9F-0CC07B8A9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39455" y="569240"/>
            <a:ext cx="9591338" cy="906081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A6ED1EA-983F-7E29-136A-3A137B8C4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59205E-7C10-B680-C097-535F055B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0202F-AB2B-9B21-4C74-3726B3C05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663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AEFEB0-D865-3C28-5E37-8926BAB8C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E24E4D-BBB8-C206-D25B-84AC961CE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34A247-8007-74B7-8173-160447F6C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E58107-A5F2-7F22-4FA7-1B37F6DB9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9DC7F6-3B2A-AF52-D847-5C60082B9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397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34DE86-5031-5CB5-D20E-A500EA3A8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581" y="2665530"/>
            <a:ext cx="13040439" cy="444749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A0A3BE5-E083-75EF-301F-8D379EA89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581" y="7155102"/>
            <a:ext cx="13040439" cy="233883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215FAE-A739-47CD-6DCD-86EC71CFE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57EE41-18F9-62F8-93BC-CA105948B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C753FA1-7E4B-B726-72C1-A6181F7F4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879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D73623-638A-1308-3E1F-1FFED48BF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59110B-E06F-2C86-26B3-E8D7F15A5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7281C87-9FC9-6FA1-45B4-A6A771ED9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F0DF8F6-E05D-5ABA-0E66-6E213B8D7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5631DEB-1723-E082-4D03-5AC21D510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2F4D8F4-6012-1044-EB24-83FFC429B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8245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FACC6D-F52C-53F5-5BE8-1CAF25157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25" y="569241"/>
            <a:ext cx="13040439" cy="206659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3B409E3-676C-CBA6-E073-3D813F0ED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1425" y="2620980"/>
            <a:ext cx="6396193" cy="12845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BF48269-498B-DC29-B8C6-54E16173D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25" y="3905482"/>
            <a:ext cx="6396193" cy="57443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887A748-2342-5532-9C41-032078FD5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54171" y="2620980"/>
            <a:ext cx="6427693" cy="12845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C170691-8B76-B457-E98D-46A9E2E9F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54171" y="3905482"/>
            <a:ext cx="6427693" cy="57443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8D05A4-757A-B9C1-E567-653DF256C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9860E78-808A-C3E9-72C5-32E3D9CCC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E82AA26-C684-7145-8E24-02500B7FC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4417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D0EE0D-7445-8E50-8B7D-BA34E3B9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DA0D3E3-A5E9-E907-D99F-C9F3A06D6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11EB7B4-5E55-A6AB-222E-3501D9F9E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F94EB4F-D6B0-655A-51CB-B1256ABB3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50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1AB16F6-7567-1CC2-A7FE-FE05C3321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AD91CB-E577-03AC-CDE0-848AC8A02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B89BC22-9055-2151-1D4E-0D9C02633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97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3F7AFB-5687-E3E9-50D2-17D9B5256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3" cy="249475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4312A7-7B0B-A6F8-9474-1AF1E8C2F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7693" y="1539424"/>
            <a:ext cx="7654171" cy="75981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7C19C3B-FFDB-B224-9770-925DF55A43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3" cy="59423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DC6E9F-989B-3F41-A265-630390FCC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D0736E4-B700-1A28-F05E-C9B7CD7BC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987DDEC-4231-9F50-531B-46108053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875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861DC-63BF-9C13-3836-334876922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3" cy="249475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A4612D4-EF86-0E18-FCEF-C94DB59E0B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27693" y="1539424"/>
            <a:ext cx="7654171" cy="759811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9E6C34C-48A7-08EA-375F-238827105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3" cy="59423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306AE6E-9AA3-608B-2F65-57A0146B9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48A390B-6A5B-A10C-2EFC-70DA6EE5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8DA844C-77EA-BA55-7ADB-311BB1483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463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FD67AE2-B34D-6F10-D3D9-159D6CFDC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6" y="569241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DA30332-C6A0-03B9-B832-A3B10C9D3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CCCEDE-39A2-BEB4-32CC-AEAC9530E6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455" y="9909727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7BA85-EFCE-0A40-BA17-C0E8FAFA542F}" type="datetimeFigureOut">
              <a:rPr lang="nl-NL" smtClean="0"/>
              <a:t>01-04-2025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BEDCE6-3FEB-2F99-7342-A5630D1BE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08285" y="9909727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44281C-9CE8-8381-D90F-67838E1F2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8041" y="9909727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F5FF-D21D-FB4B-87CC-83027E05CB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464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1789FF-345A-8756-F0EF-4AA2E66BC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4287" y="942838"/>
            <a:ext cx="11339513" cy="562394"/>
          </a:xfrm>
        </p:spPr>
        <p:txBody>
          <a:bodyPr>
            <a:noAutofit/>
          </a:bodyPr>
          <a:lstStyle/>
          <a:p>
            <a:pPr algn="l"/>
            <a:endParaRPr lang="nl-NL" sz="2400" b="1" dirty="0">
              <a:solidFill>
                <a:srgbClr val="E700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31553C28-AACD-0485-EE50-496E5D972520}"/>
              </a:ext>
            </a:extLst>
          </p:cNvPr>
          <p:cNvSpPr txBox="1">
            <a:spLocks/>
          </p:cNvSpPr>
          <p:nvPr/>
        </p:nvSpPr>
        <p:spPr>
          <a:xfrm>
            <a:off x="9690582" y="3203846"/>
            <a:ext cx="3845863" cy="1363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756911A-5E8B-A56F-7878-F1B4CD8040D7}"/>
              </a:ext>
            </a:extLst>
          </p:cNvPr>
          <p:cNvSpPr txBox="1"/>
          <p:nvPr/>
        </p:nvSpPr>
        <p:spPr>
          <a:xfrm>
            <a:off x="9719842" y="3203846"/>
            <a:ext cx="371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" panose="020B0604020202020204" pitchFamily="34" charset="0"/>
                <a:cs typeface="Arial" panose="020B0604020202020204" pitchFamily="34" charset="0"/>
              </a:rPr>
              <a:t>Type hier uw teksten.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C936312-EA33-45AD-47D6-0E8CC4813394}"/>
              </a:ext>
            </a:extLst>
          </p:cNvPr>
          <p:cNvSpPr txBox="1"/>
          <p:nvPr/>
        </p:nvSpPr>
        <p:spPr>
          <a:xfrm>
            <a:off x="1790165" y="3203846"/>
            <a:ext cx="371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" panose="020B0604020202020204" pitchFamily="34" charset="0"/>
                <a:cs typeface="Arial" panose="020B0604020202020204" pitchFamily="34" charset="0"/>
              </a:rPr>
              <a:t>Type hier uw teksten.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124BC17-90A3-E614-729E-E7FA5961802A}"/>
              </a:ext>
            </a:extLst>
          </p:cNvPr>
          <p:cNvSpPr txBox="1"/>
          <p:nvPr/>
        </p:nvSpPr>
        <p:spPr>
          <a:xfrm>
            <a:off x="9719842" y="5500818"/>
            <a:ext cx="371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" panose="020B0604020202020204" pitchFamily="34" charset="0"/>
                <a:cs typeface="Arial" panose="020B0604020202020204" pitchFamily="34" charset="0"/>
              </a:rPr>
              <a:t>Type hier uw teksten.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38A0652-F52A-28E4-2F22-88889CF65E30}"/>
              </a:ext>
            </a:extLst>
          </p:cNvPr>
          <p:cNvSpPr txBox="1"/>
          <p:nvPr/>
        </p:nvSpPr>
        <p:spPr>
          <a:xfrm>
            <a:off x="1790165" y="5500818"/>
            <a:ext cx="371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" panose="020B0604020202020204" pitchFamily="34" charset="0"/>
                <a:cs typeface="Arial" panose="020B0604020202020204" pitchFamily="34" charset="0"/>
              </a:rPr>
              <a:t>Type hier uw teksten.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4B4F5F8-3A0C-BF4F-A845-29A76FE3C1A1}"/>
              </a:ext>
            </a:extLst>
          </p:cNvPr>
          <p:cNvSpPr txBox="1"/>
          <p:nvPr/>
        </p:nvSpPr>
        <p:spPr>
          <a:xfrm>
            <a:off x="9719842" y="7819737"/>
            <a:ext cx="371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" panose="020B0604020202020204" pitchFamily="34" charset="0"/>
                <a:cs typeface="Arial" panose="020B0604020202020204" pitchFamily="34" charset="0"/>
              </a:rPr>
              <a:t>Type hier uw teksten.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3036EA3-A36A-6E7C-1EFF-32009787B568}"/>
              </a:ext>
            </a:extLst>
          </p:cNvPr>
          <p:cNvSpPr txBox="1"/>
          <p:nvPr/>
        </p:nvSpPr>
        <p:spPr>
          <a:xfrm>
            <a:off x="1790165" y="7819737"/>
            <a:ext cx="371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Arial" panose="020B0604020202020204" pitchFamily="34" charset="0"/>
                <a:cs typeface="Arial" panose="020B0604020202020204" pitchFamily="34" charset="0"/>
              </a:rPr>
              <a:t>Type hier uw teksten.</a:t>
            </a:r>
          </a:p>
        </p:txBody>
      </p:sp>
    </p:spTree>
    <p:extLst>
      <p:ext uri="{BB962C8B-B14F-4D97-AF65-F5344CB8AC3E}">
        <p14:creationId xmlns:p14="http://schemas.microsoft.com/office/powerpoint/2010/main" val="52901056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30</Words>
  <Application>Microsoft Macintosh PowerPoint</Application>
  <PresentationFormat>Aangepast</PresentationFormat>
  <Paragraphs>6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Creja ontwerpen</dc:creator>
  <cp:lastModifiedBy>Creja ontwerpen</cp:lastModifiedBy>
  <cp:revision>1</cp:revision>
  <dcterms:created xsi:type="dcterms:W3CDTF">2025-04-01T15:06:13Z</dcterms:created>
  <dcterms:modified xsi:type="dcterms:W3CDTF">2025-04-01T15:12:01Z</dcterms:modified>
</cp:coreProperties>
</file>