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90" d="100"/>
          <a:sy n="90" d="100"/>
        </p:scale>
        <p:origin x="960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BCM - Titel Dia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2DDC1-3DDD-AAAC-7481-03DCA5967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7086600" cy="1392838"/>
          </a:xfrm>
        </p:spPr>
        <p:txBody>
          <a:bodyPr anchor="t" anchorCtr="0">
            <a:normAutofit/>
          </a:bodyPr>
          <a:lstStyle>
            <a:lvl1pPr algn="l">
              <a:defRPr sz="35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48C8E6-F6CE-9C61-0621-170931E8D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6051"/>
            <a:ext cx="5754129" cy="843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A03B641-B772-C1D6-4178-9E473E4A47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met illustrati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9923584" cy="3610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ACF02F8-09BC-0E16-71C0-EBFBEB8CD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26280" y="3168842"/>
            <a:ext cx="2045701" cy="36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1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ijdlijn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02324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2033F6E-7E47-36F1-D174-B6881EB31DF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433693" y="5069206"/>
            <a:ext cx="1810062" cy="9227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64316EA-8CD1-0881-F18F-61E24080EC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532185"/>
            <a:ext cx="11805138" cy="2357634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E8DFF35-016D-A495-2FAE-5D02AEEC631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20663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3C8EC7EE-5C89-A129-8760-CC2B08D810B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145217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0E2EE6BB-C6FB-5524-74CF-946AF2BC1B9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798216" y="5069206"/>
            <a:ext cx="1810062" cy="9227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</p:spTree>
    <p:extLst>
      <p:ext uri="{BB962C8B-B14F-4D97-AF65-F5344CB8AC3E}">
        <p14:creationId xmlns:p14="http://schemas.microsoft.com/office/powerpoint/2010/main" val="206963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BCM - Titel Dia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2DDC1-3DDD-AAAC-7481-03DCA5967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7086600" cy="843906"/>
          </a:xfrm>
        </p:spPr>
        <p:txBody>
          <a:bodyPr anchor="t" anchorCtr="0">
            <a:normAutofit/>
          </a:bodyPr>
          <a:lstStyle>
            <a:lvl1pPr algn="l">
              <a:defRPr sz="35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48C8E6-F6CE-9C61-0621-170931E8D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69757"/>
            <a:ext cx="5754129" cy="843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F7DCE00-D40A-BBD7-E289-3E9C19A03F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3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afbeelding en Heading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B3434-E3D8-39EA-31D3-1A73792006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920" y="4625912"/>
            <a:ext cx="8305156" cy="1153566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nl-NL" dirty="0"/>
              <a:t>Hier staat een </a:t>
            </a:r>
            <a:r>
              <a:rPr lang="nl-NL" dirty="0" err="1"/>
              <a:t>heading</a:t>
            </a:r>
            <a:r>
              <a:rPr lang="nl-NL" dirty="0"/>
              <a:t> over twee regels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F60AFDC-C842-A7B2-14E0-705860D9AF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563" y="5954835"/>
            <a:ext cx="8305156" cy="531512"/>
          </a:xfrm>
        </p:spPr>
        <p:txBody>
          <a:bodyPr>
            <a:normAutofit/>
          </a:bodyPr>
          <a:lstStyle>
            <a:lvl1pPr marL="0" indent="0">
              <a:buNone/>
              <a:defRPr sz="1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Subheading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4F1F450-6AF2-02E4-659C-406F78B83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83EB69DC-6FA8-1102-53E8-D2D7D59FB0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4650" y="363538"/>
            <a:ext cx="11477625" cy="3879850"/>
          </a:xfrm>
          <a:prstGeom prst="roundRect">
            <a:avLst>
              <a:gd name="adj" fmla="val 3071"/>
            </a:avLst>
          </a:prstGeom>
          <a:solidFill>
            <a:schemeClr val="bg2"/>
          </a:solidFill>
        </p:spPr>
        <p:txBody>
          <a:bodyPr/>
          <a:lstStyle>
            <a:lvl1pPr algn="ctr">
              <a:defRPr/>
            </a:lvl1pPr>
          </a:lstStyle>
          <a:p>
            <a:endParaRPr lang="nl-NL" dirty="0"/>
          </a:p>
        </p:txBody>
      </p:sp>
      <p:pic>
        <p:nvPicPr>
          <p:cNvPr id="19" name="Afbeelding 18" descr="Afbeelding met Graphics, cirkel, Kleurrijkheid, ontwerp&#10;&#10;Door AI gegenereerde inhoud is mogelijk onjuist.">
            <a:extLst>
              <a:ext uri="{FF2B5EF4-FFF2-40B4-BE49-F238E27FC236}">
                <a16:creationId xmlns:a16="http://schemas.microsoft.com/office/drawing/2014/main" id="{31B4A13F-7F78-411B-105B-CB18791E03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485391" y="-876547"/>
            <a:ext cx="4280283" cy="4920641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A72A06FA-A486-8927-D931-D9FF530DDF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1485392" y="-876547"/>
            <a:ext cx="4280284" cy="4920642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4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afbeelding en Head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fgeronde rechthoek 9">
            <a:extLst>
              <a:ext uri="{FF2B5EF4-FFF2-40B4-BE49-F238E27FC236}">
                <a16:creationId xmlns:a16="http://schemas.microsoft.com/office/drawing/2014/main" id="{6D3A1E48-8326-F398-8332-DDD3E6BB96FD}"/>
              </a:ext>
            </a:extLst>
          </p:cNvPr>
          <p:cNvSpPr/>
          <p:nvPr userDrawn="1"/>
        </p:nvSpPr>
        <p:spPr>
          <a:xfrm>
            <a:off x="6377353" y="352425"/>
            <a:ext cx="5428884" cy="5122863"/>
          </a:xfrm>
          <a:prstGeom prst="roundRect">
            <a:avLst>
              <a:gd name="adj" fmla="val 3394"/>
            </a:avLst>
          </a:prstGeom>
          <a:solidFill>
            <a:srgbClr val="EAF0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C21750-6287-1303-BFC4-F3CF2AB25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33847" y="1207478"/>
            <a:ext cx="4313603" cy="2221522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Hier staat een </a:t>
            </a:r>
            <a:r>
              <a:rPr lang="nl-NL" dirty="0" err="1"/>
              <a:t>heading</a:t>
            </a:r>
            <a:r>
              <a:rPr lang="nl-NL" dirty="0"/>
              <a:t> over drie regels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DC351A83-803D-5ED4-14DF-51AF6BA36B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5763" y="352425"/>
            <a:ext cx="5710237" cy="5122863"/>
          </a:xfrm>
          <a:prstGeom prst="roundRect">
            <a:avLst>
              <a:gd name="adj" fmla="val 3394"/>
            </a:avLst>
          </a:prstGeom>
          <a:solidFill>
            <a:schemeClr val="bg2"/>
          </a:solidFill>
        </p:spPr>
        <p:txBody>
          <a:bodyPr/>
          <a:lstStyle/>
          <a:p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F561950-8591-8D35-A05D-4F84403B5B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  <p:sp>
        <p:nvSpPr>
          <p:cNvPr id="12" name="Tijdelijke aanduiding voor tekst 21">
            <a:extLst>
              <a:ext uri="{FF2B5EF4-FFF2-40B4-BE49-F238E27FC236}">
                <a16:creationId xmlns:a16="http://schemas.microsoft.com/office/drawing/2014/main" id="{4F7A7506-2CC7-8752-6A30-4A57DD0235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rot="10800000">
            <a:off x="3504031" y="3432479"/>
            <a:ext cx="4280284" cy="4920642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D0371F-A354-62AA-D812-A3AFF84A33C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6373" y="6070173"/>
            <a:ext cx="10515600" cy="567532"/>
          </a:xfrm>
          <a:prstGeom prst="rect">
            <a:avLst/>
          </a:prstGeom>
        </p:spPr>
        <p:txBody>
          <a:bodyPr lIns="10800" tIns="0" rIns="0" bIns="0">
            <a:normAutofit/>
          </a:bodyPr>
          <a:lstStyle>
            <a:lvl1pPr marL="0" indent="0"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 dirty="0" err="1"/>
              <a:t>Subheading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862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122877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6" y="2005012"/>
            <a:ext cx="10122877" cy="361034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99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foto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523435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5234354" cy="361034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F5CC05B6-26C4-5E9D-64F2-37E0485DEC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6989" y="842595"/>
            <a:ext cx="4947504" cy="5147897"/>
          </a:xfrm>
          <a:prstGeom prst="roundRect">
            <a:avLst>
              <a:gd name="adj" fmla="val 2382"/>
            </a:avLst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13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foto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5234354" cy="95958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5234354" cy="3610342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F5CC05B6-26C4-5E9D-64F2-37E0485DEC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6989" y="842595"/>
            <a:ext cx="4947504" cy="5147897"/>
          </a:xfrm>
          <a:prstGeom prst="roundRect">
            <a:avLst>
              <a:gd name="adj" fmla="val 2382"/>
            </a:avLst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646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abel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122877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AB0AE001-83C2-BCD3-D3B1-F4A61C05443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14413" y="1981200"/>
            <a:ext cx="10121900" cy="3798277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B82552C-4432-8DFD-9709-791E86A4E8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27505" y="5966647"/>
            <a:ext cx="1320499" cy="5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1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met illustrat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9923584" cy="3610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pic>
        <p:nvPicPr>
          <p:cNvPr id="5" name="Afbeelding 4" descr="Afbeelding met clipart, schoeisel, kunst, tekenfilm&#10;&#10;Door AI gegenereerde inhoud is mogelijk onjuist.">
            <a:extLst>
              <a:ext uri="{FF2B5EF4-FFF2-40B4-BE49-F238E27FC236}">
                <a16:creationId xmlns:a16="http://schemas.microsoft.com/office/drawing/2014/main" id="{BACF02F8-09BC-0E16-71C0-EBFBEB8CD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4047" y="3168842"/>
            <a:ext cx="3675184" cy="36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3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01632D8-9B67-3F43-67F4-349810B2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78815" cy="95958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DE2969-2399-4AAC-2CEA-4B8A74392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0585"/>
            <a:ext cx="9278815" cy="3759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9997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3" r:id="rId5"/>
    <p:sldLayoutId id="2147483662" r:id="rId6"/>
    <p:sldLayoutId id="2147483652" r:id="rId7"/>
    <p:sldLayoutId id="2147483661" r:id="rId8"/>
    <p:sldLayoutId id="2147483665" r:id="rId9"/>
    <p:sldLayoutId id="2147483664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5FA59-4960-11A4-6F54-9D0D6B4BC4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F72BF18-2EE3-2B03-14F3-6A5965357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334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477D4-DC09-7506-83E8-D972E40F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5303A6-76DA-1C71-6C8A-BB1BEC41EB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628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9DDADE-FBB9-2A72-979B-8746282D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B49031-CFD2-CABD-305B-2523C5BE86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217C01-DD12-1C7B-04C2-ABF643DB691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79F228D-D334-4989-326F-DFC47BA12236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9F19A4A-4790-34DA-8485-B2F53B22D732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B61A04D-24EB-D59A-DB85-67D4E268D0C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28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731EC-B310-1424-B807-2E2936B382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B36F2B5-393A-34E0-0669-56711F6742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61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A6B1E-A3A9-ECE0-874C-963753B72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7258AC-5F10-11FB-ED98-6E31139E6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50EC9B29-D36A-0BAF-0E5A-7BA51588209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EBF6D11-D33C-A2AF-40C5-BC9C566C43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728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DF23C6-D11E-75CB-35E5-318B6A9F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B9829A-3BD5-A911-29A4-3DCF14DD78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D59C70D-8856-C0C7-18E8-EE761F123A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A8422C5-0884-F674-3C7A-CC1B1FC73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42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1CC63-547F-FD96-481D-08CB2CEC4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BE6C02-6145-A300-9B1E-8C74CF7568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7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6B486-9812-1FA6-E9B0-E0CDED95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1CCC53-B94E-A077-D149-A4EB41621B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B32521D-842A-9416-4DA4-E7919D217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125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1C7D1-BEB5-84BC-F8AA-656FC216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539175-8A21-FE1A-00E4-157FD2482E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5FECAA29-0AD0-82A0-57FA-6091195B38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72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1FD0B-A935-6BEB-DFA4-B18388F2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7B762FFF-12B7-4434-5BB0-0A093C69984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539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21EF6-58E4-CEB8-9357-46804768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12A182-E36C-B4D7-F187-E610DAE9D4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44565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Macintosh PowerPoint</Application>
  <PresentationFormat>Breedbeeld</PresentationFormat>
  <Paragraphs>0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Arial Black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 ferwerda</dc:creator>
  <cp:lastModifiedBy>rob ferwerda</cp:lastModifiedBy>
  <cp:revision>2</cp:revision>
  <dcterms:created xsi:type="dcterms:W3CDTF">2025-06-25T11:49:48Z</dcterms:created>
  <dcterms:modified xsi:type="dcterms:W3CDTF">2025-06-25T13:17:03Z</dcterms:modified>
</cp:coreProperties>
</file>