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61" r:id="rId2"/>
    <p:sldId id="263" r:id="rId3"/>
    <p:sldId id="262" r:id="rId4"/>
    <p:sldId id="259" r:id="rId5"/>
    <p:sldId id="260" r:id="rId6"/>
  </p:sldIdLst>
  <p:sldSz cx="13716000" cy="13716000"/>
  <p:notesSz cx="6858000" cy="9144000"/>
  <p:embeddedFontLst>
    <p:embeddedFont>
      <p:font typeface="Outfit" pitchFamily="2" charset="0"/>
      <p:regular r:id="rId7"/>
      <p:bold r:id="rId8"/>
    </p:embeddedFont>
    <p:embeddedFont>
      <p:font typeface="Outfit Light" pitchFamily="2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A535"/>
    <a:srgbClr val="008BD1"/>
    <a:srgbClr val="E600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53" d="100"/>
          <a:sy n="53" d="100"/>
        </p:scale>
        <p:origin x="3104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blipFill dpi="0" rotWithShape="1">
          <a:blip r:embed="rId2">
            <a:lum/>
          </a:blip>
          <a:srcRect/>
          <a:stretch>
            <a:fillRect l="-278000" r="-2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fgeronde rechthoek 6">
            <a:extLst>
              <a:ext uri="{FF2B5EF4-FFF2-40B4-BE49-F238E27FC236}">
                <a16:creationId xmlns:a16="http://schemas.microsoft.com/office/drawing/2014/main" id="{64A31D66-6151-61CB-EF36-3B79EADA97C7}"/>
              </a:ext>
            </a:extLst>
          </p:cNvPr>
          <p:cNvSpPr/>
          <p:nvPr userDrawn="1"/>
        </p:nvSpPr>
        <p:spPr>
          <a:xfrm>
            <a:off x="496957" y="477079"/>
            <a:ext cx="12722086" cy="12761844"/>
          </a:xfrm>
          <a:prstGeom prst="roundRect">
            <a:avLst>
              <a:gd name="adj" fmla="val 5363"/>
            </a:avLst>
          </a:prstGeom>
          <a:solidFill>
            <a:srgbClr val="3FA535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10437604"/>
          </a:xfrm>
        </p:spPr>
        <p:txBody>
          <a:bodyPr anchor="ctr" anchorCtr="0"/>
          <a:lstStyle>
            <a:lvl1pPr algn="ctr">
              <a:defRPr sz="90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pic>
        <p:nvPicPr>
          <p:cNvPr id="9" name="Afbeelding 8" descr="Afbeelding met Graphics&#10;&#10;Door AI gegenereerde inhoud is mogelijk onjuist.">
            <a:extLst>
              <a:ext uri="{FF2B5EF4-FFF2-40B4-BE49-F238E27FC236}">
                <a16:creationId xmlns:a16="http://schemas.microsoft.com/office/drawing/2014/main" id="{7D3F2AE3-180B-96C2-109E-CA55C3CA4E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6956" y="477077"/>
            <a:ext cx="13219043" cy="201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96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235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43539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31644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6628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8722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2068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dia">
    <p:bg>
      <p:bgPr>
        <a:blipFill dpi="0" rotWithShape="1">
          <a:blip r:embed="rId2">
            <a:lum/>
          </a:blip>
          <a:srcRect/>
          <a:stretch>
            <a:fillRect l="-278000" r="-2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fgeronde rechthoek 6">
            <a:extLst>
              <a:ext uri="{FF2B5EF4-FFF2-40B4-BE49-F238E27FC236}">
                <a16:creationId xmlns:a16="http://schemas.microsoft.com/office/drawing/2014/main" id="{64A31D66-6151-61CB-EF36-3B79EADA97C7}"/>
              </a:ext>
            </a:extLst>
          </p:cNvPr>
          <p:cNvSpPr/>
          <p:nvPr userDrawn="1"/>
        </p:nvSpPr>
        <p:spPr>
          <a:xfrm>
            <a:off x="496957" y="477079"/>
            <a:ext cx="12722086" cy="12761844"/>
          </a:xfrm>
          <a:prstGeom prst="roundRect">
            <a:avLst>
              <a:gd name="adj" fmla="val 5363"/>
            </a:avLst>
          </a:prstGeom>
          <a:solidFill>
            <a:srgbClr val="3FA535">
              <a:alpha val="1985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091787"/>
            <a:ext cx="11658600" cy="10437604"/>
          </a:xfrm>
        </p:spPr>
        <p:txBody>
          <a:bodyPr anchor="ctr" anchorCtr="0"/>
          <a:lstStyle>
            <a:lvl1pPr algn="ctr">
              <a:defRPr sz="90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pic>
        <p:nvPicPr>
          <p:cNvPr id="4" name="Afbeelding 3" descr="Afbeelding met Kleurrijkheid, Graphics, grafische vormgeving, kunst&#10;&#10;Door AI gegenereerde inhoud is mogelijk onjuist.">
            <a:extLst>
              <a:ext uri="{FF2B5EF4-FFF2-40B4-BE49-F238E27FC236}">
                <a16:creationId xmlns:a16="http://schemas.microsoft.com/office/drawing/2014/main" id="{993C4F38-F638-125E-5C8B-6048E4B3CD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9501810"/>
            <a:ext cx="13219043" cy="373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73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bg>
      <p:bgPr>
        <a:blipFill dpi="0" rotWithShape="1">
          <a:blip r:embed="rId2">
            <a:lum/>
          </a:blip>
          <a:srcRect/>
          <a:stretch>
            <a:fillRect l="-278000" r="-2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fgeronde rechthoek 6">
            <a:extLst>
              <a:ext uri="{FF2B5EF4-FFF2-40B4-BE49-F238E27FC236}">
                <a16:creationId xmlns:a16="http://schemas.microsoft.com/office/drawing/2014/main" id="{64A31D66-6151-61CB-EF36-3B79EADA97C7}"/>
              </a:ext>
            </a:extLst>
          </p:cNvPr>
          <p:cNvSpPr/>
          <p:nvPr userDrawn="1"/>
        </p:nvSpPr>
        <p:spPr>
          <a:xfrm>
            <a:off x="496957" y="477079"/>
            <a:ext cx="12722086" cy="12761844"/>
          </a:xfrm>
          <a:prstGeom prst="roundRect">
            <a:avLst>
              <a:gd name="adj" fmla="val 5363"/>
            </a:avLst>
          </a:prstGeom>
          <a:solidFill>
            <a:srgbClr val="E6007E">
              <a:alpha val="19851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091787"/>
            <a:ext cx="11658600" cy="10437604"/>
          </a:xfrm>
        </p:spPr>
        <p:txBody>
          <a:bodyPr anchor="ctr" anchorCtr="0"/>
          <a:lstStyle>
            <a:lvl1pPr algn="ctr">
              <a:defRPr sz="90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pic>
        <p:nvPicPr>
          <p:cNvPr id="4" name="Afbeelding 3" descr="Afbeelding met Kleurrijkheid, Graphics, grafische vormgeving, kunst&#10;&#10;Door AI gegenereerde inhoud is mogelijk onjuist.">
            <a:extLst>
              <a:ext uri="{FF2B5EF4-FFF2-40B4-BE49-F238E27FC236}">
                <a16:creationId xmlns:a16="http://schemas.microsoft.com/office/drawing/2014/main" id="{993C4F38-F638-125E-5C8B-6048E4B3CD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9501810"/>
            <a:ext cx="13219043" cy="373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411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bg>
      <p:bgPr>
        <a:blipFill dpi="0" rotWithShape="1">
          <a:blip r:embed="rId2">
            <a:lum/>
          </a:blip>
          <a:srcRect/>
          <a:stretch>
            <a:fillRect l="-278000" r="-2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fgeronde rechthoek 6">
            <a:extLst>
              <a:ext uri="{FF2B5EF4-FFF2-40B4-BE49-F238E27FC236}">
                <a16:creationId xmlns:a16="http://schemas.microsoft.com/office/drawing/2014/main" id="{64A31D66-6151-61CB-EF36-3B79EADA97C7}"/>
              </a:ext>
            </a:extLst>
          </p:cNvPr>
          <p:cNvSpPr/>
          <p:nvPr userDrawn="1"/>
        </p:nvSpPr>
        <p:spPr>
          <a:xfrm>
            <a:off x="496957" y="477079"/>
            <a:ext cx="12722086" cy="12761844"/>
          </a:xfrm>
          <a:prstGeom prst="roundRect">
            <a:avLst>
              <a:gd name="adj" fmla="val 5363"/>
            </a:avLst>
          </a:prstGeom>
          <a:solidFill>
            <a:srgbClr val="008BD1">
              <a:alpha val="1960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>
              <a:solidFill>
                <a:schemeClr val="lt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091787"/>
            <a:ext cx="11658600" cy="10437604"/>
          </a:xfrm>
        </p:spPr>
        <p:txBody>
          <a:bodyPr anchor="ctr" anchorCtr="0"/>
          <a:lstStyle>
            <a:lvl1pPr algn="ctr">
              <a:defRPr sz="9000"/>
            </a:lvl1pPr>
          </a:lstStyle>
          <a:p>
            <a:r>
              <a:rPr lang="nl-NL" dirty="0"/>
              <a:t>Klik om stijl te bewerken</a:t>
            </a:r>
            <a:endParaRPr lang="en-US" dirty="0"/>
          </a:p>
        </p:txBody>
      </p:sp>
      <p:pic>
        <p:nvPicPr>
          <p:cNvPr id="4" name="Afbeelding 3" descr="Afbeelding met Kleurrijkheid, Graphics, grafische vormgeving, kunst&#10;&#10;Door AI gegenereerde inhoud is mogelijk onjuist.">
            <a:extLst>
              <a:ext uri="{FF2B5EF4-FFF2-40B4-BE49-F238E27FC236}">
                <a16:creationId xmlns:a16="http://schemas.microsoft.com/office/drawing/2014/main" id="{993C4F38-F638-125E-5C8B-6048E4B3CD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9501810"/>
            <a:ext cx="13219043" cy="373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2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">
    <p:bg>
      <p:bgPr>
        <a:blipFill dpi="0" rotWithShape="1">
          <a:blip r:embed="rId2">
            <a:lum/>
          </a:blip>
          <a:srcRect/>
          <a:stretch>
            <a:fillRect l="-278000" r="-27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afbeelding 15">
            <a:extLst>
              <a:ext uri="{FF2B5EF4-FFF2-40B4-BE49-F238E27FC236}">
                <a16:creationId xmlns:a16="http://schemas.microsoft.com/office/drawing/2014/main" id="{1440F8BC-A3D3-BA7F-328A-AB7378A050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5600" y="735495"/>
            <a:ext cx="12304800" cy="12304643"/>
          </a:xfrm>
          <a:custGeom>
            <a:avLst/>
            <a:gdLst>
              <a:gd name="connsiteX0" fmla="*/ 639349 w 12304800"/>
              <a:gd name="connsiteY0" fmla="*/ 0 h 12304643"/>
              <a:gd name="connsiteX1" fmla="*/ 11665451 w 12304800"/>
              <a:gd name="connsiteY1" fmla="*/ 0 h 12304643"/>
              <a:gd name="connsiteX2" fmla="*/ 12304800 w 12304800"/>
              <a:gd name="connsiteY2" fmla="*/ 639349 h 12304643"/>
              <a:gd name="connsiteX3" fmla="*/ 12304800 w 12304800"/>
              <a:gd name="connsiteY3" fmla="*/ 11665294 h 12304643"/>
              <a:gd name="connsiteX4" fmla="*/ 11665451 w 12304800"/>
              <a:gd name="connsiteY4" fmla="*/ 12304643 h 12304643"/>
              <a:gd name="connsiteX5" fmla="*/ 639349 w 12304800"/>
              <a:gd name="connsiteY5" fmla="*/ 12304643 h 12304643"/>
              <a:gd name="connsiteX6" fmla="*/ 0 w 12304800"/>
              <a:gd name="connsiteY6" fmla="*/ 11665294 h 12304643"/>
              <a:gd name="connsiteX7" fmla="*/ 0 w 12304800"/>
              <a:gd name="connsiteY7" fmla="*/ 639349 h 12304643"/>
              <a:gd name="connsiteX8" fmla="*/ 639349 w 12304800"/>
              <a:gd name="connsiteY8" fmla="*/ 0 h 1230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04800" h="12304643">
                <a:moveTo>
                  <a:pt x="639349" y="0"/>
                </a:moveTo>
                <a:lnTo>
                  <a:pt x="11665451" y="0"/>
                </a:lnTo>
                <a:cubicBezTo>
                  <a:pt x="12018554" y="0"/>
                  <a:pt x="12304800" y="286246"/>
                  <a:pt x="12304800" y="639349"/>
                </a:cubicBezTo>
                <a:lnTo>
                  <a:pt x="12304800" y="11665294"/>
                </a:lnTo>
                <a:cubicBezTo>
                  <a:pt x="12304800" y="12018397"/>
                  <a:pt x="12018554" y="12304643"/>
                  <a:pt x="11665451" y="12304643"/>
                </a:cubicBezTo>
                <a:lnTo>
                  <a:pt x="639349" y="12304643"/>
                </a:lnTo>
                <a:cubicBezTo>
                  <a:pt x="286246" y="12304643"/>
                  <a:pt x="0" y="12018397"/>
                  <a:pt x="0" y="11665294"/>
                </a:cubicBezTo>
                <a:lnTo>
                  <a:pt x="0" y="639349"/>
                </a:lnTo>
                <a:cubicBezTo>
                  <a:pt x="0" y="286246"/>
                  <a:pt x="286246" y="0"/>
                  <a:pt x="6393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9347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315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9267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2340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575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54350A-A1AA-EA46-9B62-AAF8A725076F}" type="datetimeFigureOut">
              <a:rPr lang="nl-NL" smtClean="0"/>
              <a:t>13-05-2025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D4E8F7-A4FF-3F4B-B6A6-73F6E5B0B2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862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2" r:id="rId3"/>
    <p:sldLayoutId id="2147483673" r:id="rId4"/>
    <p:sldLayoutId id="2147483674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b="1" i="0" kern="1200">
          <a:solidFill>
            <a:schemeClr val="tx1"/>
          </a:solidFill>
          <a:latin typeface="Outfit" pitchFamily="2" charset="0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b="0" i="0" kern="1200">
          <a:solidFill>
            <a:schemeClr val="tx1"/>
          </a:solidFill>
          <a:latin typeface="Outfit Light" pitchFamily="2" charset="0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Outfit" pitchFamily="2" charset="0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b="0" i="0" kern="1200">
          <a:solidFill>
            <a:schemeClr val="tx1"/>
          </a:solidFill>
          <a:latin typeface="Outfit" pitchFamily="2" charset="0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b="0" i="0" kern="1200">
          <a:solidFill>
            <a:schemeClr val="tx1"/>
          </a:solidFill>
          <a:latin typeface="Outfit" pitchFamily="2" charset="0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b="0" i="0" kern="1200">
          <a:solidFill>
            <a:schemeClr val="tx1"/>
          </a:solidFill>
          <a:latin typeface="Outfit" pitchFamily="2" charset="0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126C13-F7FE-F874-A49C-415F4CD71C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72769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6591E8-817F-29F4-8143-C32AE17E3C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11928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5D0EDF-7718-730C-9C1A-EB03C3C6D6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1394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EB67B851-7B94-1113-7CC8-7383787FA2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 descr="Afbeelding met Kleurrijkheid, Graphics, grafische vormgeving, kunst&#10;&#10;Door AI gegenereerde inhoud is mogelijk onjuist.">
            <a:extLst>
              <a:ext uri="{FF2B5EF4-FFF2-40B4-BE49-F238E27FC236}">
                <a16:creationId xmlns:a16="http://schemas.microsoft.com/office/drawing/2014/main" id="{1246E441-67ED-E986-A3E9-506148E00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62012"/>
            <a:ext cx="13010400" cy="367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732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68859C-EFC5-5BB0-0A5F-372EC8C465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3693020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</TotalTime>
  <Words>0</Words>
  <Application>Microsoft Macintosh PowerPoint</Application>
  <PresentationFormat>Aangepast</PresentationFormat>
  <Paragraphs>0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Outfit Light</vt:lpstr>
      <vt:lpstr>Outfit</vt:lpstr>
      <vt:lpstr>Aptos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 ferwerda</dc:creator>
  <cp:lastModifiedBy>rob ferwerda</cp:lastModifiedBy>
  <cp:revision>5</cp:revision>
  <dcterms:created xsi:type="dcterms:W3CDTF">2025-05-13T11:50:47Z</dcterms:created>
  <dcterms:modified xsi:type="dcterms:W3CDTF">2025-05-13T12:57:32Z</dcterms:modified>
</cp:coreProperties>
</file>